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3B078149-1C7F-409C-9603-67F35DDCEBD0}" type="datetimeFigureOut">
              <a:rPr lang="en-GB" smtClean="0"/>
              <a:t>14/04/2021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15F3FBF-9C50-453F-AAE7-3EFED1EDAB32}" type="slidenum">
              <a:rPr lang="en-GB" smtClean="0"/>
              <a:t>‹#›</a:t>
            </a:fld>
            <a:endParaRPr lang="en-GB"/>
          </a:p>
        </p:txBody>
      </p:sp>
    </p:spTree>
    <p:extLst>
      <p:ext uri="{BB962C8B-B14F-4D97-AF65-F5344CB8AC3E}">
        <p14:creationId xmlns:p14="http://schemas.microsoft.com/office/powerpoint/2010/main" val="12629944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B078149-1C7F-409C-9603-67F35DDCEBD0}" type="datetimeFigureOut">
              <a:rPr lang="en-GB" smtClean="0"/>
              <a:t>14/04/2021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15F3FBF-9C50-453F-AAE7-3EFED1EDAB32}" type="slidenum">
              <a:rPr lang="en-GB" smtClean="0"/>
              <a:t>‹#›</a:t>
            </a:fld>
            <a:endParaRPr lang="en-GB"/>
          </a:p>
        </p:txBody>
      </p:sp>
    </p:spTree>
    <p:extLst>
      <p:ext uri="{BB962C8B-B14F-4D97-AF65-F5344CB8AC3E}">
        <p14:creationId xmlns:p14="http://schemas.microsoft.com/office/powerpoint/2010/main" val="21213272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B078149-1C7F-409C-9603-67F35DDCEBD0}" type="datetimeFigureOut">
              <a:rPr lang="en-GB" smtClean="0"/>
              <a:t>14/04/2021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15F3FBF-9C50-453F-AAE7-3EFED1EDAB32}" type="slidenum">
              <a:rPr lang="en-GB" smtClean="0"/>
              <a:t>‹#›</a:t>
            </a:fld>
            <a:endParaRPr lang="en-GB"/>
          </a:p>
        </p:txBody>
      </p:sp>
    </p:spTree>
    <p:extLst>
      <p:ext uri="{BB962C8B-B14F-4D97-AF65-F5344CB8AC3E}">
        <p14:creationId xmlns:p14="http://schemas.microsoft.com/office/powerpoint/2010/main" val="23131379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B078149-1C7F-409C-9603-67F35DDCEBD0}" type="datetimeFigureOut">
              <a:rPr lang="en-GB" smtClean="0"/>
              <a:t>14/04/2021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15F3FBF-9C50-453F-AAE7-3EFED1EDAB32}" type="slidenum">
              <a:rPr lang="en-GB" smtClean="0"/>
              <a:t>‹#›</a:t>
            </a:fld>
            <a:endParaRPr lang="en-GB"/>
          </a:p>
        </p:txBody>
      </p:sp>
    </p:spTree>
    <p:extLst>
      <p:ext uri="{BB962C8B-B14F-4D97-AF65-F5344CB8AC3E}">
        <p14:creationId xmlns:p14="http://schemas.microsoft.com/office/powerpoint/2010/main" val="41976658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B078149-1C7F-409C-9603-67F35DDCEBD0}" type="datetimeFigureOut">
              <a:rPr lang="en-GB" smtClean="0"/>
              <a:t>14/04/2021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15F3FBF-9C50-453F-AAE7-3EFED1EDAB32}" type="slidenum">
              <a:rPr lang="en-GB" smtClean="0"/>
              <a:t>‹#›</a:t>
            </a:fld>
            <a:endParaRPr lang="en-GB"/>
          </a:p>
        </p:txBody>
      </p:sp>
    </p:spTree>
    <p:extLst>
      <p:ext uri="{BB962C8B-B14F-4D97-AF65-F5344CB8AC3E}">
        <p14:creationId xmlns:p14="http://schemas.microsoft.com/office/powerpoint/2010/main" val="963293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3B078149-1C7F-409C-9603-67F35DDCEBD0}" type="datetimeFigureOut">
              <a:rPr lang="en-GB" smtClean="0"/>
              <a:t>14/04/2021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15F3FBF-9C50-453F-AAE7-3EFED1EDAB32}" type="slidenum">
              <a:rPr lang="en-GB" smtClean="0"/>
              <a:t>‹#›</a:t>
            </a:fld>
            <a:endParaRPr lang="en-GB"/>
          </a:p>
        </p:txBody>
      </p:sp>
    </p:spTree>
    <p:extLst>
      <p:ext uri="{BB962C8B-B14F-4D97-AF65-F5344CB8AC3E}">
        <p14:creationId xmlns:p14="http://schemas.microsoft.com/office/powerpoint/2010/main" val="3083669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3B078149-1C7F-409C-9603-67F35DDCEBD0}" type="datetimeFigureOut">
              <a:rPr lang="en-GB" smtClean="0"/>
              <a:t>14/04/2021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15F3FBF-9C50-453F-AAE7-3EFED1EDAB32}" type="slidenum">
              <a:rPr lang="en-GB" smtClean="0"/>
              <a:t>‹#›</a:t>
            </a:fld>
            <a:endParaRPr lang="en-GB"/>
          </a:p>
        </p:txBody>
      </p:sp>
    </p:spTree>
    <p:extLst>
      <p:ext uri="{BB962C8B-B14F-4D97-AF65-F5344CB8AC3E}">
        <p14:creationId xmlns:p14="http://schemas.microsoft.com/office/powerpoint/2010/main" val="24575019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3B078149-1C7F-409C-9603-67F35DDCEBD0}" type="datetimeFigureOut">
              <a:rPr lang="en-GB" smtClean="0"/>
              <a:t>14/04/2021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15F3FBF-9C50-453F-AAE7-3EFED1EDAB32}" type="slidenum">
              <a:rPr lang="en-GB" smtClean="0"/>
              <a:t>‹#›</a:t>
            </a:fld>
            <a:endParaRPr lang="en-GB"/>
          </a:p>
        </p:txBody>
      </p:sp>
    </p:spTree>
    <p:extLst>
      <p:ext uri="{BB962C8B-B14F-4D97-AF65-F5344CB8AC3E}">
        <p14:creationId xmlns:p14="http://schemas.microsoft.com/office/powerpoint/2010/main" val="4500802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078149-1C7F-409C-9603-67F35DDCEBD0}" type="datetimeFigureOut">
              <a:rPr lang="en-GB" smtClean="0"/>
              <a:t>14/04/2021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15F3FBF-9C50-453F-AAE7-3EFED1EDAB32}" type="slidenum">
              <a:rPr lang="en-GB" smtClean="0"/>
              <a:t>‹#›</a:t>
            </a:fld>
            <a:endParaRPr lang="en-GB"/>
          </a:p>
        </p:txBody>
      </p:sp>
    </p:spTree>
    <p:extLst>
      <p:ext uri="{BB962C8B-B14F-4D97-AF65-F5344CB8AC3E}">
        <p14:creationId xmlns:p14="http://schemas.microsoft.com/office/powerpoint/2010/main" val="26173488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078149-1C7F-409C-9603-67F35DDCEBD0}" type="datetimeFigureOut">
              <a:rPr lang="en-GB" smtClean="0"/>
              <a:t>14/04/2021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15F3FBF-9C50-453F-AAE7-3EFED1EDAB32}" type="slidenum">
              <a:rPr lang="en-GB" smtClean="0"/>
              <a:t>‹#›</a:t>
            </a:fld>
            <a:endParaRPr lang="en-GB"/>
          </a:p>
        </p:txBody>
      </p:sp>
    </p:spTree>
    <p:extLst>
      <p:ext uri="{BB962C8B-B14F-4D97-AF65-F5344CB8AC3E}">
        <p14:creationId xmlns:p14="http://schemas.microsoft.com/office/powerpoint/2010/main" val="36601126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078149-1C7F-409C-9603-67F35DDCEBD0}" type="datetimeFigureOut">
              <a:rPr lang="en-GB" smtClean="0"/>
              <a:t>14/04/2021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15F3FBF-9C50-453F-AAE7-3EFED1EDAB32}" type="slidenum">
              <a:rPr lang="en-GB" smtClean="0"/>
              <a:t>‹#›</a:t>
            </a:fld>
            <a:endParaRPr lang="en-GB"/>
          </a:p>
        </p:txBody>
      </p:sp>
    </p:spTree>
    <p:extLst>
      <p:ext uri="{BB962C8B-B14F-4D97-AF65-F5344CB8AC3E}">
        <p14:creationId xmlns:p14="http://schemas.microsoft.com/office/powerpoint/2010/main" val="10049455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078149-1C7F-409C-9603-67F35DDCEBD0}" type="datetimeFigureOut">
              <a:rPr lang="en-GB" smtClean="0"/>
              <a:t>14/04/2021</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5F3FBF-9C50-453F-AAE7-3EFED1EDAB32}" type="slidenum">
              <a:rPr lang="en-GB" smtClean="0"/>
              <a:t>‹#›</a:t>
            </a:fld>
            <a:endParaRPr lang="en-GB"/>
          </a:p>
        </p:txBody>
      </p:sp>
    </p:spTree>
    <p:extLst>
      <p:ext uri="{BB962C8B-B14F-4D97-AF65-F5344CB8AC3E}">
        <p14:creationId xmlns:p14="http://schemas.microsoft.com/office/powerpoint/2010/main" val="13175991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people.nhs.uk/lookingafteryoutoo/registerbook-bame/" TargetMode="External"/><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rotWithShape="1">
          <a:blip r:embed="rId2">
            <a:extLst>
              <a:ext uri="{28A0092B-C50C-407E-A947-70E740481C1C}">
                <a14:useLocalDpi xmlns:a14="http://schemas.microsoft.com/office/drawing/2010/main" val="0"/>
              </a:ext>
            </a:extLst>
          </a:blip>
          <a:srcRect t="35410" r="64311" b="8451"/>
          <a:stretch/>
        </p:blipFill>
        <p:spPr bwMode="auto">
          <a:xfrm>
            <a:off x="-44476" y="-228201"/>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t="92354"/>
          <a:stretch/>
        </p:blipFill>
        <p:spPr bwMode="auto">
          <a:xfrm>
            <a:off x="1" y="6301504"/>
            <a:ext cx="9128174" cy="556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57946" b="80889"/>
          <a:stretch/>
        </p:blipFill>
        <p:spPr bwMode="auto">
          <a:xfrm>
            <a:off x="5334000" y="-8415"/>
            <a:ext cx="3830394" cy="13878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423628" y="1379450"/>
            <a:ext cx="8280920" cy="5293757"/>
          </a:xfrm>
          <a:prstGeom prst="rect">
            <a:avLst/>
          </a:prstGeom>
          <a:noFill/>
        </p:spPr>
        <p:txBody>
          <a:bodyPr wrap="square" rtlCol="0">
            <a:spAutoFit/>
          </a:bodyPr>
          <a:lstStyle/>
          <a:p>
            <a:pPr fontAlgn="base"/>
            <a:r>
              <a:rPr lang="en-GB" sz="1600" b="1" u="sng" dirty="0"/>
              <a:t>#</a:t>
            </a:r>
            <a:r>
              <a:rPr lang="en-GB" sz="1600" b="1" u="sng" dirty="0" err="1"/>
              <a:t>LookingAfterYouToo</a:t>
            </a:r>
            <a:r>
              <a:rPr lang="en-GB" sz="1600" b="1" u="sng" dirty="0"/>
              <a:t>: an individual coaching support offer for Black, Asian, and Minority Ethnic staff working in NHS and ambulance trusts:</a:t>
            </a:r>
            <a:r>
              <a:rPr lang="en-GB" sz="1600" b="1" dirty="0"/>
              <a:t>  </a:t>
            </a:r>
            <a:endParaRPr lang="en-GB" sz="1600" b="1" dirty="0" smtClean="0"/>
          </a:p>
          <a:p>
            <a:pPr fontAlgn="base"/>
            <a:endParaRPr lang="en-GB" sz="1600" b="1" dirty="0"/>
          </a:p>
          <a:p>
            <a:pPr fontAlgn="base"/>
            <a:endParaRPr lang="en-GB" sz="1600" b="1" dirty="0" smtClean="0"/>
          </a:p>
          <a:p>
            <a:pPr fontAlgn="base"/>
            <a:r>
              <a:rPr lang="en-GB" sz="1600" dirty="0" smtClean="0"/>
              <a:t>This </a:t>
            </a:r>
            <a:r>
              <a:rPr lang="en-GB" sz="1600" dirty="0"/>
              <a:t>programme has been developed to offer any NHS colleagues who identify as part of our Black, Asian, and Minority Ethnic workforce in NHS and ambulance trusts, is supported to maintain their psychological wellbeing during this challenging time.  This individually tailored coaching support will focus on proactively supporting you to process experiences, offload the demands of whatever you are experiencing, deal with difficult conversations, develop coping skills and be supported in developing practical strategies. </a:t>
            </a:r>
            <a:endParaRPr lang="en-GB" sz="1600" dirty="0" smtClean="0"/>
          </a:p>
          <a:p>
            <a:pPr fontAlgn="base"/>
            <a:endParaRPr lang="en-GB" sz="1600" b="1" dirty="0"/>
          </a:p>
          <a:p>
            <a:pPr fontAlgn="base"/>
            <a:endParaRPr lang="en-GB" sz="1600" b="1" dirty="0"/>
          </a:p>
          <a:p>
            <a:pPr fontAlgn="base"/>
            <a:r>
              <a:rPr lang="en-GB" sz="1600" b="1" dirty="0"/>
              <a:t>A</a:t>
            </a:r>
            <a:r>
              <a:rPr lang="en-GB" sz="1600" b="1" dirty="0" smtClean="0"/>
              <a:t>dditional </a:t>
            </a:r>
            <a:r>
              <a:rPr lang="en-GB" sz="1600" b="1" dirty="0"/>
              <a:t>places </a:t>
            </a:r>
            <a:r>
              <a:rPr lang="en-GB" sz="1600" b="1" dirty="0" smtClean="0"/>
              <a:t>have been added to the programme</a:t>
            </a:r>
            <a:r>
              <a:rPr lang="en-GB" sz="1600" b="1" dirty="0"/>
              <a:t> </a:t>
            </a:r>
            <a:r>
              <a:rPr lang="en-GB" sz="1600" b="1" dirty="0" smtClean="0"/>
              <a:t>and new dates available. Please visit to book if you </a:t>
            </a:r>
            <a:r>
              <a:rPr lang="en-GB" sz="1600" b="1" smtClean="0"/>
              <a:t>are interested, </a:t>
            </a:r>
          </a:p>
          <a:p>
            <a:pPr fontAlgn="base"/>
            <a:endParaRPr lang="en-GB" sz="1600" b="1" dirty="0" smtClean="0"/>
          </a:p>
          <a:p>
            <a:r>
              <a:rPr lang="en-GB" sz="1600" b="1" dirty="0" smtClean="0">
                <a:hlinkClick r:id="rId3"/>
              </a:rPr>
              <a:t>https://people.nhs.uk/lookingafteryoutoo/registerbook-bame/</a:t>
            </a:r>
            <a:endParaRPr lang="en-GB" sz="1600" b="1" dirty="0"/>
          </a:p>
          <a:p>
            <a:endParaRPr lang="en-GB" sz="1600" b="1" dirty="0" smtClean="0"/>
          </a:p>
          <a:p>
            <a:endParaRPr lang="en-GB" sz="1600" b="1" dirty="0"/>
          </a:p>
          <a:p>
            <a:endParaRPr lang="en-GB" sz="1600" b="1" dirty="0" smtClean="0"/>
          </a:p>
          <a:p>
            <a:endParaRPr lang="en-GB" sz="1600" b="1" dirty="0"/>
          </a:p>
          <a:p>
            <a:endParaRPr lang="en-GB" dirty="0"/>
          </a:p>
        </p:txBody>
      </p:sp>
      <p:sp>
        <p:nvSpPr>
          <p:cNvPr id="6" name="TextBox 5"/>
          <p:cNvSpPr txBox="1"/>
          <p:nvPr/>
        </p:nvSpPr>
        <p:spPr>
          <a:xfrm>
            <a:off x="323528" y="260649"/>
            <a:ext cx="5010472" cy="830997"/>
          </a:xfrm>
          <a:prstGeom prst="rect">
            <a:avLst/>
          </a:prstGeom>
          <a:noFill/>
        </p:spPr>
        <p:txBody>
          <a:bodyPr wrap="square" rtlCol="0">
            <a:spAutoFit/>
          </a:bodyPr>
          <a:lstStyle/>
          <a:p>
            <a:r>
              <a:rPr lang="en-GB" sz="2400" dirty="0" smtClean="0">
                <a:solidFill>
                  <a:srgbClr val="7030A0"/>
                </a:solidFill>
              </a:rPr>
              <a:t>Coaching Support for Black, Asian and Minority Ethic Colleagues </a:t>
            </a:r>
            <a:endParaRPr lang="en-GB" sz="2400" b="1" dirty="0" smtClean="0">
              <a:solidFill>
                <a:srgbClr val="7030A0"/>
              </a:solidFill>
            </a:endParaRPr>
          </a:p>
        </p:txBody>
      </p:sp>
    </p:spTree>
    <p:extLst>
      <p:ext uri="{BB962C8B-B14F-4D97-AF65-F5344CB8AC3E}">
        <p14:creationId xmlns:p14="http://schemas.microsoft.com/office/powerpoint/2010/main" val="2461970877"/>
      </p:ext>
    </p:extLst>
  </p:cSld>
  <p:clrMapOvr>
    <a:masterClrMapping/>
  </p:clrMapOvr>
</p:sld>
</file>

<file path=ppt/theme/theme1.xml><?xml version="1.0" encoding="utf-8"?>
<a:theme xmlns:a="http://schemas.openxmlformats.org/drawingml/2006/main" name="Covid HWB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Covid HWB template</Template>
  <TotalTime>256</TotalTime>
  <Words>34</Words>
  <Application>Microsoft Office PowerPoint</Application>
  <PresentationFormat>On-screen Show (4:3)</PresentationFormat>
  <Paragraphs>13</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Covid HWB template</vt:lpstr>
      <vt:lpstr>PowerPoint Presentation</vt:lpstr>
    </vt:vector>
  </TitlesOfParts>
  <Company>Nottingham Health Informatics Services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Ann Fewtrell - Service Improvement Lead - SFH-KMH</dc:creator>
  <cp:lastModifiedBy>kitccor</cp:lastModifiedBy>
  <cp:revision>13</cp:revision>
  <cp:lastPrinted>2020-10-12T12:57:34Z</cp:lastPrinted>
  <dcterms:created xsi:type="dcterms:W3CDTF">2020-04-07T07:28:40Z</dcterms:created>
  <dcterms:modified xsi:type="dcterms:W3CDTF">2021-04-14T14:14:26Z</dcterms:modified>
</cp:coreProperties>
</file>