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48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8149-1C7F-409C-9603-67F35DDCEBD0}" type="datetimeFigureOut">
              <a:rPr lang="en-GB" smtClean="0"/>
              <a:t>30/06/2021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3FBF-9C50-453F-AAE7-3EFED1EDA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994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8149-1C7F-409C-9603-67F35DDCEBD0}" type="datetimeFigureOut">
              <a:rPr lang="en-GB" smtClean="0"/>
              <a:t>30/06/2021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3FBF-9C50-453F-AAE7-3EFED1EDA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327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8149-1C7F-409C-9603-67F35DDCEBD0}" type="datetimeFigureOut">
              <a:rPr lang="en-GB" smtClean="0"/>
              <a:t>30/06/2021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3FBF-9C50-453F-AAE7-3EFED1EDA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13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8149-1C7F-409C-9603-67F35DDCEBD0}" type="datetimeFigureOut">
              <a:rPr lang="en-GB" smtClean="0"/>
              <a:t>30/06/2021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3FBF-9C50-453F-AAE7-3EFED1EDA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665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8149-1C7F-409C-9603-67F35DDCEBD0}" type="datetimeFigureOut">
              <a:rPr lang="en-GB" smtClean="0"/>
              <a:t>30/06/2021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3FBF-9C50-453F-AAE7-3EFED1EDA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2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8149-1C7F-409C-9603-67F35DDCEBD0}" type="datetimeFigureOut">
              <a:rPr lang="en-GB" smtClean="0"/>
              <a:t>30/06/2021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3FBF-9C50-453F-AAE7-3EFED1EDA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66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8149-1C7F-409C-9603-67F35DDCEBD0}" type="datetimeFigureOut">
              <a:rPr lang="en-GB" smtClean="0"/>
              <a:t>30/06/2021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3FBF-9C50-453F-AAE7-3EFED1EDA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50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8149-1C7F-409C-9603-67F35DDCEBD0}" type="datetimeFigureOut">
              <a:rPr lang="en-GB" smtClean="0"/>
              <a:t>30/06/2021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3FBF-9C50-453F-AAE7-3EFED1EDA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080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8149-1C7F-409C-9603-67F35DDCEBD0}" type="datetimeFigureOut">
              <a:rPr lang="en-GB" smtClean="0"/>
              <a:t>30/06/2021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3FBF-9C50-453F-AAE7-3EFED1EDA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348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8149-1C7F-409C-9603-67F35DDCEBD0}" type="datetimeFigureOut">
              <a:rPr lang="en-GB" smtClean="0"/>
              <a:t>30/06/2021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3FBF-9C50-453F-AAE7-3EFED1EDA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112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8149-1C7F-409C-9603-67F35DDCEBD0}" type="datetimeFigureOut">
              <a:rPr lang="en-GB" smtClean="0"/>
              <a:t>30/06/2021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3FBF-9C50-453F-AAE7-3EFED1EDA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945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78149-1C7F-409C-9603-67F35DDCEBD0}" type="datetimeFigureOut">
              <a:rPr lang="en-GB" smtClean="0"/>
              <a:t>30/06/2021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3FBF-9C50-453F-AAE7-3EFED1EDA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599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410" r="64311" b="8451"/>
          <a:stretch/>
        </p:blipFill>
        <p:spPr bwMode="auto">
          <a:xfrm>
            <a:off x="-17250" y="-841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354"/>
          <a:stretch/>
        </p:blipFill>
        <p:spPr bwMode="auto">
          <a:xfrm>
            <a:off x="1" y="6301504"/>
            <a:ext cx="9128174" cy="556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46" b="80889"/>
          <a:stretch/>
        </p:blipFill>
        <p:spPr bwMode="auto">
          <a:xfrm>
            <a:off x="5334000" y="-8415"/>
            <a:ext cx="3830394" cy="1387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79512" y="260648"/>
            <a:ext cx="6696744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700" dirty="0" smtClean="0">
                <a:solidFill>
                  <a:srgbClr val="7030A0"/>
                </a:solidFill>
              </a:rPr>
              <a:t>Citizens Advice</a:t>
            </a:r>
            <a:endParaRPr lang="en-GB" sz="3700" dirty="0">
              <a:solidFill>
                <a:srgbClr val="7030A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2336" y="1267739"/>
            <a:ext cx="83848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Offer free and confidential advice to all on a range of different topics; such as </a:t>
            </a:r>
            <a:endParaRPr lang="en-GB" dirty="0"/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Housing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Debt management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Benefits  - including universal credit, working tax credits,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Family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Law and courts and rights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Health and care</a:t>
            </a:r>
          </a:p>
          <a:p>
            <a:endParaRPr lang="en-GB" dirty="0" smtClean="0"/>
          </a:p>
          <a:p>
            <a:r>
              <a:rPr lang="en-GB" b="1" dirty="0" smtClean="0">
                <a:solidFill>
                  <a:srgbClr val="7030A0"/>
                </a:solidFill>
              </a:rPr>
              <a:t>For further advice please telephone </a:t>
            </a:r>
            <a:r>
              <a:rPr lang="en-GB" b="1" dirty="0">
                <a:solidFill>
                  <a:srgbClr val="7030A0"/>
                </a:solidFill>
              </a:rPr>
              <a:t>01623 </a:t>
            </a:r>
            <a:r>
              <a:rPr lang="en-GB" b="1" dirty="0" smtClean="0">
                <a:solidFill>
                  <a:srgbClr val="7030A0"/>
                </a:solidFill>
              </a:rPr>
              <a:t>203080 </a:t>
            </a:r>
            <a:r>
              <a:rPr lang="en-GB" b="1" dirty="0">
                <a:solidFill>
                  <a:srgbClr val="7030A0"/>
                </a:solidFill>
              </a:rPr>
              <a:t>Please identify yourselves as employees </a:t>
            </a:r>
            <a:r>
              <a:rPr lang="en-GB" b="1" dirty="0" smtClean="0">
                <a:solidFill>
                  <a:srgbClr val="7030A0"/>
                </a:solidFill>
              </a:rPr>
              <a:t>of Sherwood </a:t>
            </a:r>
            <a:r>
              <a:rPr lang="en-GB" b="1" dirty="0">
                <a:solidFill>
                  <a:srgbClr val="7030A0"/>
                </a:solidFill>
              </a:rPr>
              <a:t>Forest Hospitals to </a:t>
            </a:r>
            <a:r>
              <a:rPr lang="en-GB" b="1" dirty="0" smtClean="0">
                <a:solidFill>
                  <a:srgbClr val="7030A0"/>
                </a:solidFill>
              </a:rPr>
              <a:t>the receptionist. </a:t>
            </a:r>
            <a:endParaRPr lang="en-GB" b="1" dirty="0">
              <a:solidFill>
                <a:srgbClr val="7030A0"/>
              </a:solidFill>
            </a:endParaRPr>
          </a:p>
          <a:p>
            <a:endParaRPr lang="en-GB" dirty="0">
              <a:solidFill>
                <a:srgbClr val="7030A0"/>
              </a:solidFill>
            </a:endParaRPr>
          </a:p>
          <a:p>
            <a:r>
              <a:rPr lang="en-GB" dirty="0" smtClean="0"/>
              <a:t>Please </a:t>
            </a:r>
            <a:r>
              <a:rPr lang="en-GB" dirty="0"/>
              <a:t>visit </a:t>
            </a:r>
            <a:r>
              <a:rPr lang="en-GB" b="1" dirty="0"/>
              <a:t>https://www.citizensadvice.org.uk/ </a:t>
            </a:r>
            <a:r>
              <a:rPr lang="en-GB" dirty="0"/>
              <a:t>to view more </a:t>
            </a:r>
            <a:r>
              <a:rPr lang="en-GB" dirty="0" smtClean="0"/>
              <a:t>information or using the QR code. 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pic>
        <p:nvPicPr>
          <p:cNvPr id="7" name="Picture 2" descr="C:\Users\kitccor\AppData\Local\Microsoft\Windows\INetCache\IE\4KU0RYWU\qr-cod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403164" cy="1403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1970877"/>
      </p:ext>
    </p:extLst>
  </p:cSld>
  <p:clrMapOvr>
    <a:masterClrMapping/>
  </p:clrMapOvr>
</p:sld>
</file>

<file path=ppt/theme/theme1.xml><?xml version="1.0" encoding="utf-8"?>
<a:theme xmlns:a="http://schemas.openxmlformats.org/drawingml/2006/main" name="Covid HWB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Covid HWB template</Template>
  <TotalTime>88</TotalTime>
  <Words>76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Covid HWB template</vt:lpstr>
      <vt:lpstr>PowerPoint Presentation</vt:lpstr>
    </vt:vector>
  </TitlesOfParts>
  <Company>Nottingham Health Informatics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Fewtrell - Service Improvement Lead - SFH-KMH</dc:creator>
  <cp:lastModifiedBy>kitccor</cp:lastModifiedBy>
  <cp:revision>16</cp:revision>
  <dcterms:created xsi:type="dcterms:W3CDTF">2020-04-07T07:28:40Z</dcterms:created>
  <dcterms:modified xsi:type="dcterms:W3CDTF">2021-06-30T11:05:15Z</dcterms:modified>
</cp:coreProperties>
</file>