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7772400" cy="10058400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8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-1018" y="1995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1973-291B-42F2-B2D8-EDA01C32B4E7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6DC73-8289-434F-AA9F-AE19C4692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56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1973-291B-42F2-B2D8-EDA01C32B4E7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6DC73-8289-434F-AA9F-AE19C4692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252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1973-291B-42F2-B2D8-EDA01C32B4E7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6DC73-8289-434F-AA9F-AE19C4692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250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1973-291B-42F2-B2D8-EDA01C32B4E7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6DC73-8289-434F-AA9F-AE19C4692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422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1973-291B-42F2-B2D8-EDA01C32B4E7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6DC73-8289-434F-AA9F-AE19C4692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477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1973-291B-42F2-B2D8-EDA01C32B4E7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6DC73-8289-434F-AA9F-AE19C4692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27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1973-291B-42F2-B2D8-EDA01C32B4E7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6DC73-8289-434F-AA9F-AE19C4692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519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1973-291B-42F2-B2D8-EDA01C32B4E7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6DC73-8289-434F-AA9F-AE19C4692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37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1973-291B-42F2-B2D8-EDA01C32B4E7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6DC73-8289-434F-AA9F-AE19C4692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750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1973-291B-42F2-B2D8-EDA01C32B4E7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6DC73-8289-434F-AA9F-AE19C4692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036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1973-291B-42F2-B2D8-EDA01C32B4E7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6DC73-8289-434F-AA9F-AE19C4692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815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E1973-291B-42F2-B2D8-EDA01C32B4E7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6DC73-8289-434F-AA9F-AE19C4692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472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hyperlink" Target="mailto:sfh-tr.daisyawards@nhs.ne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shantell.miles@nhs.ne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-1143003" y="1143001"/>
            <a:ext cx="10058403" cy="7772401"/>
          </a:xfrm>
          <a:prstGeom prst="rect">
            <a:avLst/>
          </a:prstGeom>
        </p:spPr>
      </p:pic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35" y="311419"/>
            <a:ext cx="1802946" cy="10096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 rot="10800000" flipH="1" flipV="1">
            <a:off x="290656" y="1247003"/>
            <a:ext cx="7343486" cy="877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588838"/>
                </a:solidFill>
              </a:rPr>
              <a:t>Want to Say Thank You to </a:t>
            </a:r>
            <a:r>
              <a:rPr lang="en-US" sz="2400" b="1" dirty="0" smtClean="0">
                <a:solidFill>
                  <a:srgbClr val="588838"/>
                </a:solidFill>
              </a:rPr>
              <a:t>one of our </a:t>
            </a:r>
            <a:r>
              <a:rPr lang="en-US" sz="2400" b="1" dirty="0" smtClean="0">
                <a:solidFill>
                  <a:srgbClr val="588838"/>
                </a:solidFill>
              </a:rPr>
              <a:t>nurses, midwives </a:t>
            </a:r>
            <a:r>
              <a:rPr lang="en-US" sz="2400" b="1" dirty="0" smtClean="0">
                <a:solidFill>
                  <a:srgbClr val="588838"/>
                </a:solidFill>
              </a:rPr>
              <a:t>or </a:t>
            </a:r>
            <a:r>
              <a:rPr lang="en-US" sz="2400" b="1" dirty="0" smtClean="0">
                <a:solidFill>
                  <a:srgbClr val="588838"/>
                </a:solidFill>
              </a:rPr>
              <a:t>nursing or midwifery </a:t>
            </a:r>
            <a:r>
              <a:rPr lang="en-US" sz="2400" b="1" dirty="0" smtClean="0">
                <a:solidFill>
                  <a:srgbClr val="588838"/>
                </a:solidFill>
              </a:rPr>
              <a:t>teams?</a:t>
            </a:r>
            <a:endParaRPr lang="en-US" sz="2400" dirty="0">
              <a:solidFill>
                <a:srgbClr val="588838"/>
              </a:solidFill>
            </a:endParaRPr>
          </a:p>
          <a:p>
            <a:pPr algn="ctr"/>
            <a:r>
              <a:rPr lang="en-US" sz="2400" b="1" dirty="0">
                <a:solidFill>
                  <a:srgbClr val="588838"/>
                </a:solidFill>
              </a:rPr>
              <a:t>Share </a:t>
            </a:r>
            <a:r>
              <a:rPr lang="en-US" sz="2400" b="1" i="1" u="sng" dirty="0">
                <a:solidFill>
                  <a:srgbClr val="588838"/>
                </a:solidFill>
              </a:rPr>
              <a:t>Your</a:t>
            </a:r>
            <a:r>
              <a:rPr lang="en-US" sz="2400" b="1" dirty="0">
                <a:solidFill>
                  <a:srgbClr val="588838"/>
                </a:solidFill>
              </a:rPr>
              <a:t> Story!</a:t>
            </a:r>
            <a:endParaRPr lang="en-US" sz="2400" dirty="0">
              <a:solidFill>
                <a:srgbClr val="588838"/>
              </a:solidFill>
            </a:endParaRPr>
          </a:p>
          <a:p>
            <a:r>
              <a:rPr lang="en-US" dirty="0"/>
              <a:t> </a:t>
            </a:r>
          </a:p>
          <a:p>
            <a:r>
              <a:rPr lang="en-US" sz="1200" dirty="0"/>
              <a:t>The DAISY (Diseases Attacking the Immune </a:t>
            </a:r>
            <a:r>
              <a:rPr lang="en-US" sz="1200" dirty="0" err="1"/>
              <a:t>SYstem</a:t>
            </a:r>
            <a:r>
              <a:rPr lang="en-US" sz="1200" dirty="0"/>
              <a:t>) Award is an international recognition program that honors and celebrates the skillful, compassionate care nurses </a:t>
            </a:r>
            <a:r>
              <a:rPr lang="en-US" sz="1200" dirty="0" smtClean="0"/>
              <a:t>and midwives provide </a:t>
            </a:r>
            <a:r>
              <a:rPr lang="en-US" sz="1200" dirty="0"/>
              <a:t>every day. The DAISY Foundation was established by the family of J. Patrick Barnes after he died from complications of the auto-immune disease ITP in 1999. During his </a:t>
            </a:r>
            <a:r>
              <a:rPr lang="en-US" sz="1200" dirty="0" err="1" smtClean="0"/>
              <a:t>hospitalisation</a:t>
            </a:r>
            <a:r>
              <a:rPr lang="en-US" sz="1200" dirty="0"/>
              <a:t>, they deeply appreciated the care and compassion shown to Patrick and his entire family. When he died, they felt compelled to say “thank you” to </a:t>
            </a:r>
            <a:r>
              <a:rPr lang="en-US" sz="1200" dirty="0" smtClean="0"/>
              <a:t>nurses and midwives </a:t>
            </a:r>
            <a:r>
              <a:rPr lang="en-US" sz="1200" dirty="0"/>
              <a:t>in a very public way. Please say thank you by sharing </a:t>
            </a:r>
            <a:r>
              <a:rPr lang="en-US" sz="1200" u="sng" dirty="0"/>
              <a:t>your</a:t>
            </a:r>
            <a:r>
              <a:rPr lang="en-US" sz="1200" dirty="0"/>
              <a:t> story of how a nurse made a difference you will never forget!</a:t>
            </a:r>
          </a:p>
          <a:p>
            <a:r>
              <a:rPr lang="en-US" sz="1200" dirty="0"/>
              <a:t> </a:t>
            </a:r>
          </a:p>
          <a:p>
            <a:r>
              <a:rPr lang="en-US" sz="1200" dirty="0"/>
              <a:t>I would like to thank </a:t>
            </a:r>
            <a:r>
              <a:rPr lang="en-US" sz="1200" dirty="0" smtClean="0"/>
              <a:t>nurse </a:t>
            </a:r>
            <a:r>
              <a:rPr lang="en-US" sz="1200" dirty="0"/>
              <a:t>(name): ___________________________________ from </a:t>
            </a:r>
            <a:r>
              <a:rPr lang="en-US" sz="1200" dirty="0" smtClean="0"/>
              <a:t>ward/unit______________. </a:t>
            </a:r>
            <a:endParaRPr lang="en-US" sz="1200" dirty="0"/>
          </a:p>
          <a:p>
            <a:r>
              <a:rPr lang="en-US" sz="1200" dirty="0"/>
              <a:t> </a:t>
            </a:r>
          </a:p>
          <a:p>
            <a:r>
              <a:rPr lang="en-US" sz="1200" b="1" dirty="0"/>
              <a:t>Please describe a specific situation or story that demonstrates how this </a:t>
            </a:r>
            <a:r>
              <a:rPr lang="en-US" sz="1200" b="1" dirty="0" smtClean="0"/>
              <a:t>nurse/midwife </a:t>
            </a:r>
            <a:r>
              <a:rPr lang="en-US" sz="1200" b="1" dirty="0"/>
              <a:t>made a meaningful difference </a:t>
            </a:r>
            <a:r>
              <a:rPr lang="en-US" sz="1200" b="1" dirty="0" smtClean="0"/>
              <a:t>to you. </a:t>
            </a:r>
            <a:endParaRPr lang="en-US" sz="1200" b="1" dirty="0"/>
          </a:p>
          <a:p>
            <a:r>
              <a:rPr lang="en-US" sz="1200" b="1" dirty="0" smtClean="0"/>
              <a:t>_____________________________________________________________________________________________</a:t>
            </a:r>
            <a:endParaRPr lang="en-US" sz="1200" b="1" dirty="0"/>
          </a:p>
          <a:p>
            <a:r>
              <a:rPr lang="en-US" sz="1200" b="1" dirty="0"/>
              <a:t>_____________________________________________________________________________________________</a:t>
            </a:r>
          </a:p>
          <a:p>
            <a:r>
              <a:rPr lang="en-US" sz="1200" b="1" dirty="0"/>
              <a:t>_____________________________________________________________________________________________</a:t>
            </a:r>
          </a:p>
          <a:p>
            <a:r>
              <a:rPr lang="en-US" sz="1200" b="1" dirty="0"/>
              <a:t>_____________________________________________________________________________________________</a:t>
            </a:r>
          </a:p>
          <a:p>
            <a:r>
              <a:rPr lang="en-US" sz="1200" b="1" dirty="0"/>
              <a:t>_____________________________________________________________________________________________</a:t>
            </a:r>
          </a:p>
          <a:p>
            <a:r>
              <a:rPr lang="en-US" sz="1200" b="1" dirty="0"/>
              <a:t>_____________________________________________________________________________________________</a:t>
            </a:r>
          </a:p>
          <a:p>
            <a:r>
              <a:rPr lang="en-US" sz="1200" b="1" dirty="0"/>
              <a:t>_____________________________________________________________________________________________</a:t>
            </a:r>
          </a:p>
          <a:p>
            <a:r>
              <a:rPr lang="en-US" sz="1200" b="1" dirty="0"/>
              <a:t>_____________________________________________________________________________________________</a:t>
            </a:r>
          </a:p>
          <a:p>
            <a:r>
              <a:rPr lang="en-US" sz="1200" b="1" dirty="0"/>
              <a:t>_____________________________________________________________________________________________</a:t>
            </a:r>
          </a:p>
          <a:p>
            <a:r>
              <a:rPr lang="en-US" sz="1200" b="1" dirty="0"/>
              <a:t>_____________________________________________________________________________________________</a:t>
            </a:r>
          </a:p>
          <a:p>
            <a:r>
              <a:rPr lang="en-US" sz="1200" b="1" dirty="0"/>
              <a:t>_____________________________________________________________________________________________</a:t>
            </a:r>
          </a:p>
          <a:p>
            <a:r>
              <a:rPr lang="en-US" sz="1200" b="1" dirty="0"/>
              <a:t>_____________________________________________________________________________________________</a:t>
            </a:r>
          </a:p>
          <a:p>
            <a:pPr algn="r"/>
            <a:r>
              <a:rPr lang="en-US" sz="1200" b="1" i="1" dirty="0" smtClean="0"/>
              <a:t>Feel free to add more on the next page to </a:t>
            </a:r>
            <a:r>
              <a:rPr lang="en-US" sz="1200" b="1" i="1" dirty="0"/>
              <a:t>continue your story</a:t>
            </a:r>
            <a:endParaRPr lang="en-US" sz="1200" dirty="0"/>
          </a:p>
          <a:p>
            <a:r>
              <a:rPr lang="en-US" sz="1200" dirty="0"/>
              <a:t> </a:t>
            </a:r>
          </a:p>
          <a:p>
            <a:r>
              <a:rPr lang="en-US" sz="1200" dirty="0"/>
              <a:t>Thank you for taking the time to nominate an extraordinary </a:t>
            </a:r>
            <a:r>
              <a:rPr lang="en-US" sz="1200" dirty="0" smtClean="0"/>
              <a:t>nurse/midwife </a:t>
            </a:r>
            <a:r>
              <a:rPr lang="en-US" sz="1200" dirty="0"/>
              <a:t>for this award!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We’d love to include you in the celebration if your nurse is selected for a DAISY Award. Please tell us a little about yourself.</a:t>
            </a:r>
          </a:p>
          <a:p>
            <a:endParaRPr lang="en-US" sz="1200" dirty="0"/>
          </a:p>
          <a:p>
            <a:r>
              <a:rPr lang="en-US" sz="1200" dirty="0"/>
              <a:t> </a:t>
            </a:r>
          </a:p>
          <a:p>
            <a:r>
              <a:rPr lang="en-US" sz="1200" dirty="0"/>
              <a:t>Your Name ________________________     Date of nomination:_______________</a:t>
            </a:r>
          </a:p>
          <a:p>
            <a:r>
              <a:rPr lang="en-US" sz="1200" dirty="0"/>
              <a:t> </a:t>
            </a:r>
          </a:p>
          <a:p>
            <a:r>
              <a:rPr lang="en-US" sz="1200" dirty="0"/>
              <a:t>Phone_____________________________     Email___________________________</a:t>
            </a:r>
          </a:p>
          <a:p>
            <a:r>
              <a:rPr lang="en-US" sz="1200" dirty="0"/>
              <a:t> </a:t>
            </a:r>
          </a:p>
          <a:p>
            <a:r>
              <a:rPr lang="en-US" sz="1200" dirty="0"/>
              <a:t>I am (please check one):     </a:t>
            </a:r>
          </a:p>
          <a:p>
            <a:pPr marL="171450" indent="-171450">
              <a:buFont typeface="Wingdings" panose="05000000000000000000" pitchFamily="2" charset="2"/>
              <a:buChar char="r"/>
              <a:tabLst>
                <a:tab pos="1257300" algn="l"/>
                <a:tab pos="2628900" algn="l"/>
                <a:tab pos="3886200" algn="l"/>
                <a:tab pos="5086350" algn="l"/>
                <a:tab pos="6229350" algn="l"/>
              </a:tabLst>
            </a:pPr>
            <a:r>
              <a:rPr lang="en-US" sz="1200" dirty="0"/>
              <a:t>Patient	</a:t>
            </a:r>
            <a:r>
              <a:rPr lang="en-US" sz="1200" dirty="0">
                <a:sym typeface="Wingdings" panose="05000000000000000000" pitchFamily="2" charset="2"/>
              </a:rPr>
              <a:t></a:t>
            </a:r>
            <a:r>
              <a:rPr lang="en-US" sz="1200" dirty="0"/>
              <a:t> Visitor	</a:t>
            </a:r>
            <a:r>
              <a:rPr lang="en-US" sz="1200" dirty="0">
                <a:sym typeface="Wingdings" panose="05000000000000000000" pitchFamily="2" charset="2"/>
              </a:rPr>
              <a:t></a:t>
            </a:r>
            <a:r>
              <a:rPr lang="en-US" sz="1200" dirty="0"/>
              <a:t> RN	</a:t>
            </a:r>
            <a:r>
              <a:rPr lang="en-US" sz="1200" dirty="0">
                <a:sym typeface="Wingdings" panose="05000000000000000000" pitchFamily="2" charset="2"/>
              </a:rPr>
              <a:t></a:t>
            </a:r>
            <a:r>
              <a:rPr lang="en-US" sz="1200" dirty="0"/>
              <a:t> MD	</a:t>
            </a:r>
            <a:r>
              <a:rPr lang="en-US" sz="1200" dirty="0">
                <a:sym typeface="Wingdings" panose="05000000000000000000" pitchFamily="2" charset="2"/>
              </a:rPr>
              <a:t></a:t>
            </a:r>
            <a:r>
              <a:rPr lang="en-US" sz="1200" dirty="0"/>
              <a:t> Staff	</a:t>
            </a:r>
            <a:r>
              <a:rPr lang="en-US" sz="1200" dirty="0">
                <a:sym typeface="Wingdings" panose="05000000000000000000" pitchFamily="2" charset="2"/>
              </a:rPr>
              <a:t></a:t>
            </a:r>
            <a:r>
              <a:rPr lang="en-US" sz="1200" dirty="0"/>
              <a:t> Volunteer</a:t>
            </a:r>
          </a:p>
          <a:p>
            <a:pPr marL="171450" indent="-171450">
              <a:buFont typeface="Wingdings" panose="05000000000000000000" pitchFamily="2" charset="2"/>
              <a:buChar char="r"/>
              <a:tabLst>
                <a:tab pos="1257300" algn="l"/>
                <a:tab pos="2628900" algn="l"/>
                <a:tab pos="3886200" algn="l"/>
                <a:tab pos="5086350" algn="l"/>
                <a:tab pos="6229350" algn="l"/>
              </a:tabLst>
            </a:pPr>
            <a:endParaRPr lang="en-US" sz="1200" dirty="0"/>
          </a:p>
          <a:p>
            <a:endParaRPr lang="en-US" sz="1400" dirty="0"/>
          </a:p>
          <a:p>
            <a:r>
              <a:rPr lang="en-US" dirty="0"/>
              <a:t> </a:t>
            </a:r>
          </a:p>
          <a:p>
            <a:r>
              <a:rPr lang="en-US" sz="1000" dirty="0"/>
              <a:t>© DAISY Foundation 2016</a:t>
            </a:r>
            <a:endParaRPr lang="en-US" dirty="0"/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290655" y="9228925"/>
            <a:ext cx="7160607" cy="707886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r>
              <a:rPr lang="en-US" sz="1600" b="1" kern="1200" dirty="0">
                <a:solidFill>
                  <a:srgbClr val="000000"/>
                </a:solidFill>
                <a:effectLst/>
                <a:ea typeface="Cambria" panose="02040503050406030204" pitchFamily="18" charset="0"/>
                <a:cs typeface="Times New Roman" panose="02020603050405020304" pitchFamily="18" charset="0"/>
              </a:rPr>
              <a:t>Please submit your nomination form </a:t>
            </a:r>
            <a:r>
              <a:rPr lang="en-US" sz="1600" b="1" kern="1200" dirty="0" smtClean="0">
                <a:solidFill>
                  <a:srgbClr val="000000"/>
                </a:solidFill>
                <a:effectLst/>
                <a:ea typeface="Cambria" panose="02040503050406030204" pitchFamily="18" charset="0"/>
                <a:cs typeface="Times New Roman" panose="02020603050405020304" pitchFamily="18" charset="0"/>
              </a:rPr>
              <a:t>to: </a:t>
            </a:r>
            <a:r>
              <a:rPr lang="en-GB" sz="1600" u="sng" dirty="0" smtClean="0">
                <a:hlinkClick r:id="rId4"/>
              </a:rPr>
              <a:t>sfh-tr.daisyawards@nhs.net</a:t>
            </a:r>
            <a:endParaRPr lang="en-GB" sz="160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5181" y="311419"/>
            <a:ext cx="2094852" cy="9412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5917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-1143003" y="1143001"/>
            <a:ext cx="10058403" cy="77724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3835" y="348615"/>
            <a:ext cx="7324725" cy="9140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______________________________________________________________ </a:t>
            </a:r>
          </a:p>
          <a:p>
            <a:r>
              <a:rPr lang="en-US" dirty="0"/>
              <a:t>______________________________________________________________ </a:t>
            </a:r>
          </a:p>
          <a:p>
            <a:r>
              <a:rPr lang="en-US" dirty="0"/>
              <a:t>______________________________________________________________ </a:t>
            </a:r>
          </a:p>
          <a:p>
            <a:r>
              <a:rPr lang="en-US" dirty="0"/>
              <a:t>______________________________________________________________ </a:t>
            </a:r>
          </a:p>
          <a:p>
            <a:r>
              <a:rPr lang="en-US" dirty="0"/>
              <a:t>______________________________________________________________ </a:t>
            </a:r>
          </a:p>
          <a:p>
            <a:r>
              <a:rPr lang="en-US" dirty="0"/>
              <a:t>______________________________________________________________ </a:t>
            </a:r>
          </a:p>
          <a:p>
            <a:r>
              <a:rPr lang="en-US" dirty="0"/>
              <a:t>______________________________________________________________ </a:t>
            </a:r>
          </a:p>
          <a:p>
            <a:r>
              <a:rPr lang="en-US" dirty="0"/>
              <a:t>______________________________________________________________ </a:t>
            </a:r>
          </a:p>
          <a:p>
            <a:r>
              <a:rPr lang="en-US" dirty="0"/>
              <a:t>______________________________________________________________ </a:t>
            </a:r>
          </a:p>
          <a:p>
            <a:r>
              <a:rPr lang="en-US" dirty="0"/>
              <a:t>______________________________________________________________ </a:t>
            </a:r>
          </a:p>
          <a:p>
            <a:r>
              <a:rPr lang="en-US" dirty="0"/>
              <a:t>______________________________________________________________ </a:t>
            </a:r>
          </a:p>
          <a:p>
            <a:r>
              <a:rPr lang="en-US" dirty="0"/>
              <a:t>______________________________________________________________ </a:t>
            </a:r>
          </a:p>
          <a:p>
            <a:r>
              <a:rPr lang="en-US" dirty="0"/>
              <a:t>______________________________________________________________ </a:t>
            </a:r>
          </a:p>
          <a:p>
            <a:r>
              <a:rPr lang="en-US" dirty="0"/>
              <a:t>______________________________________________________________ </a:t>
            </a:r>
          </a:p>
          <a:p>
            <a:r>
              <a:rPr lang="en-US" dirty="0"/>
              <a:t>______________________________________________________________ </a:t>
            </a:r>
          </a:p>
          <a:p>
            <a:r>
              <a:rPr lang="en-US" dirty="0"/>
              <a:t>______________________________________________________________ </a:t>
            </a:r>
          </a:p>
          <a:p>
            <a:r>
              <a:rPr lang="en-US" dirty="0"/>
              <a:t>______________________________________________________________ </a:t>
            </a:r>
          </a:p>
          <a:p>
            <a:r>
              <a:rPr lang="en-US" dirty="0"/>
              <a:t>______________________________________________________________ </a:t>
            </a:r>
          </a:p>
          <a:p>
            <a:r>
              <a:rPr lang="en-US" dirty="0"/>
              <a:t>______________________________________________________________ </a:t>
            </a:r>
          </a:p>
          <a:p>
            <a:r>
              <a:rPr lang="en-US" dirty="0"/>
              <a:t>______________________________________________________________ </a:t>
            </a:r>
          </a:p>
          <a:p>
            <a:r>
              <a:rPr lang="en-US" dirty="0"/>
              <a:t>______________________________________________________________ </a:t>
            </a:r>
          </a:p>
          <a:p>
            <a:r>
              <a:rPr lang="en-US" dirty="0"/>
              <a:t>______________________________________________________________ </a:t>
            </a:r>
          </a:p>
          <a:p>
            <a:r>
              <a:rPr lang="en-US" dirty="0"/>
              <a:t>______________________________________________________________ </a:t>
            </a:r>
          </a:p>
          <a:p>
            <a:r>
              <a:rPr lang="en-US" dirty="0"/>
              <a:t>______________________________________________________________ </a:t>
            </a:r>
          </a:p>
          <a:p>
            <a:r>
              <a:rPr lang="en-US" dirty="0"/>
              <a:t>______________________________________________________________ </a:t>
            </a:r>
          </a:p>
          <a:p>
            <a:r>
              <a:rPr lang="en-US" dirty="0"/>
              <a:t>______________________________________________________________ </a:t>
            </a:r>
          </a:p>
          <a:p>
            <a:r>
              <a:rPr lang="en-US" dirty="0"/>
              <a:t>______________________________________________________________ </a:t>
            </a:r>
          </a:p>
          <a:p>
            <a:r>
              <a:rPr lang="en-US" dirty="0"/>
              <a:t>______________________________________________________________ </a:t>
            </a:r>
          </a:p>
          <a:p>
            <a:r>
              <a:rPr lang="en-US" dirty="0"/>
              <a:t>______________________________________________________________ </a:t>
            </a:r>
          </a:p>
          <a:p>
            <a:r>
              <a:rPr lang="en-US" dirty="0"/>
              <a:t>______________________________________________________________ </a:t>
            </a:r>
          </a:p>
          <a:p>
            <a:endParaRPr lang="en-US" sz="1200" dirty="0"/>
          </a:p>
          <a:p>
            <a:r>
              <a:rPr lang="en-US" sz="1200" dirty="0"/>
              <a:t> </a:t>
            </a:r>
          </a:p>
          <a:p>
            <a:r>
              <a:rPr lang="en-US" sz="1200" dirty="0"/>
              <a:t> </a:t>
            </a:r>
          </a:p>
          <a:p>
            <a:r>
              <a:rPr lang="en-US" sz="1200" dirty="0"/>
              <a:t>If you have any questions, please contact:  Shantell Miles at </a:t>
            </a:r>
            <a:r>
              <a:rPr lang="en-US" sz="1200" dirty="0" smtClean="0">
                <a:hlinkClick r:id="rId3"/>
              </a:rPr>
              <a:t>shantell.miles@nhs.net</a:t>
            </a:r>
            <a:r>
              <a:rPr lang="en-US" sz="1200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655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</TotalTime>
  <Words>31</Words>
  <Application>Microsoft Office PowerPoint</Application>
  <PresentationFormat>Custom</PresentationFormat>
  <Paragraphs>70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Sandro Silvestri</dc:creator>
  <cp:lastModifiedBy>Jenny Kightley - Communications Specialist - SFH-KMH</cp:lastModifiedBy>
  <cp:revision>15</cp:revision>
  <dcterms:created xsi:type="dcterms:W3CDTF">2016-09-25T22:10:28Z</dcterms:created>
  <dcterms:modified xsi:type="dcterms:W3CDTF">2020-05-11T15:23:42Z</dcterms:modified>
</cp:coreProperties>
</file>